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g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3" Type="http://schemas.openxmlformats.org/officeDocument/2006/relationships/image" Target="../media/image6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g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6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hyperlink" Target="mailto:greg@FentanylFathers.org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Author and Dat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2" name="Presentation Title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3" name="Presentation Subtitl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4" name="High Schools.png" descr="High Schools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86" y="-2190976"/>
            <a:ext cx="24362627" cy="180979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42368" y="230719"/>
            <a:ext cx="4699264" cy="1744777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101 Ways to                      Skin The Cat…"/>
          <p:cNvSpPr txBox="1"/>
          <p:nvPr/>
        </p:nvSpPr>
        <p:spPr>
          <a:xfrm>
            <a:off x="517175" y="421053"/>
            <a:ext cx="23608539" cy="11671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800">
                <a:solidFill>
                  <a:srgbClr val="FFFFFF"/>
                </a:solidFill>
              </a:defRPr>
            </a:pPr>
            <a:r>
              <a:t>101 Ways to                      Skin The Cat</a:t>
            </a:r>
          </a:p>
          <a:p>
            <a:pPr>
              <a:defRPr b="1" sz="6800">
                <a:solidFill>
                  <a:srgbClr val="FFFFFF"/>
                </a:solidFill>
              </a:defRPr>
            </a:pPr>
          </a:p>
          <a:p>
            <a:pPr>
              <a:defRPr b="1" sz="6800">
                <a:solidFill>
                  <a:srgbClr val="FFFFFF"/>
                </a:solidFill>
              </a:defRPr>
            </a:pPr>
          </a:p>
          <a:p>
            <a:pPr>
              <a:defRPr b="1" sz="6800">
                <a:solidFill>
                  <a:srgbClr val="FFFFFF"/>
                </a:solidFill>
              </a:defRPr>
            </a:pPr>
          </a:p>
          <a:p>
            <a:pPr>
              <a:defRPr b="1" sz="6800">
                <a:solidFill>
                  <a:srgbClr val="FFFFFF"/>
                </a:solidFill>
              </a:defRPr>
            </a:pPr>
          </a:p>
          <a:p>
            <a:pPr>
              <a:defRPr b="1" sz="6800">
                <a:solidFill>
                  <a:srgbClr val="FFFFFF"/>
                </a:solidFill>
              </a:defRPr>
            </a:pPr>
          </a:p>
          <a:p>
            <a:pPr>
              <a:defRPr b="1" sz="6800">
                <a:solidFill>
                  <a:srgbClr val="FFFFFF"/>
                </a:solidFill>
              </a:defRPr>
            </a:pPr>
          </a:p>
          <a:p>
            <a:pPr>
              <a:defRPr b="1" sz="6800">
                <a:solidFill>
                  <a:srgbClr val="FFFFFF"/>
                </a:solidFill>
              </a:defRPr>
            </a:pPr>
          </a:p>
          <a:p>
            <a:pPr>
              <a:defRPr b="1" sz="6800">
                <a:solidFill>
                  <a:srgbClr val="FFFFFF"/>
                </a:solidFill>
              </a:defRPr>
            </a:pPr>
          </a:p>
          <a:p>
            <a:pPr>
              <a:defRPr b="1" sz="6800">
                <a:solidFill>
                  <a:srgbClr val="FFFFFF"/>
                </a:solidFill>
              </a:defRPr>
            </a:pPr>
          </a:p>
          <a:p>
            <a:pPr>
              <a:defRPr sz="6800">
                <a:solidFill>
                  <a:srgbClr val="9E8A50"/>
                </a:solidFill>
              </a:defRPr>
            </a:pPr>
            <a:r>
              <a:rPr b="1"/>
              <a:t>How to Get INTO High Schools to Present about Fentanyl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9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0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1" name="stuart-smalley-good-enough.gif" descr="stuart-smalley-good-enough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2960316"/>
            <a:ext cx="24384001" cy="18592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4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5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6" name="serenity-prayer-o55sx4t9hlhu3fls.jpeg" descr="serenity-prayer-o55sx4t9hlhu3fls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629" y="-2864322"/>
            <a:ext cx="24405258" cy="165803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Accept the Front Door Is Dead Bolted"/>
          <p:cNvSpPr txBox="1"/>
          <p:nvPr>
            <p:ph type="title"/>
          </p:nvPr>
        </p:nvSpPr>
        <p:spPr>
          <a:xfrm>
            <a:off x="1384485" y="157212"/>
            <a:ext cx="21971001" cy="1433163"/>
          </a:xfrm>
          <a:prstGeom prst="rect">
            <a:avLst/>
          </a:prstGeom>
        </p:spPr>
        <p:txBody>
          <a:bodyPr/>
          <a:lstStyle/>
          <a:p>
            <a:pPr/>
            <a:r>
              <a:t>Accept the Front Door Is </a:t>
            </a:r>
            <a:r>
              <a:rPr>
                <a:solidFill>
                  <a:schemeClr val="accent4">
                    <a:hueOff val="-1247790"/>
                    <a:lumOff val="-12326"/>
                  </a:schemeClr>
                </a:solidFill>
              </a:rPr>
              <a:t>Dead Bolted</a:t>
            </a:r>
          </a:p>
        </p:txBody>
      </p:sp>
      <p:sp>
        <p:nvSpPr>
          <p:cNvPr id="169" name="Rookies and Amateurs always try the front door first."/>
          <p:cNvSpPr txBox="1"/>
          <p:nvPr>
            <p:ph type="body" idx="21"/>
          </p:nvPr>
        </p:nvSpPr>
        <p:spPr>
          <a:xfrm>
            <a:off x="1384485" y="1326551"/>
            <a:ext cx="21971001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Rookies and Amateurs always try the front door first.</a:t>
            </a:r>
          </a:p>
        </p:txBody>
      </p:sp>
      <p:sp>
        <p:nvSpPr>
          <p:cNvPr id="170" name="“And acceptance is the answer to all my problems today. When I am disturbed, it is because I find some person, place, thing or situation - some fact of my life - unacceptable to me. I can find no serenity until I accept that person, place, thing or situa"/>
          <p:cNvSpPr txBox="1"/>
          <p:nvPr>
            <p:ph type="body" idx="1"/>
          </p:nvPr>
        </p:nvSpPr>
        <p:spPr>
          <a:xfrm>
            <a:off x="1384485" y="2339206"/>
            <a:ext cx="21971001" cy="8256012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“And </a:t>
            </a:r>
            <a:r>
              <a:rPr>
                <a:solidFill>
                  <a:srgbClr val="040C28"/>
                </a:solidFill>
              </a:rPr>
              <a:t>acceptance is the answer to all my problems today</a:t>
            </a:r>
            <a:r>
              <a:t>. When I am disturbed, it is because I find some person, place, thing or situation - some fact of my life - unacceptable to me. I can find no serenity until I accept that person, place, thing or situation as being exactly the way it is supposed to be at this moment.”</a:t>
            </a:r>
          </a:p>
        </p:txBody>
      </p:sp>
      <p:pic>
        <p:nvPicPr>
          <p:cNvPr id="171" name="Firehammer_A1PIC-900x697.jpeg" descr="Firehammer_A1PIC-900x69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39705" y="5487373"/>
            <a:ext cx="10660561" cy="82560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4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5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6" name="55b6d72e6e365add83df4a7b3de65630.png" descr="55b6d72e6e365add83df4a7b3de6563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3250" y="-1987327"/>
            <a:ext cx="24450500" cy="18337874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Get Smart"/>
          <p:cNvSpPr txBox="1"/>
          <p:nvPr/>
        </p:nvSpPr>
        <p:spPr>
          <a:xfrm>
            <a:off x="2130056" y="8983748"/>
            <a:ext cx="20123888" cy="5036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2600">
                <a:solidFill>
                  <a:schemeClr val="accent4"/>
                </a:solidFill>
              </a:defRPr>
            </a:lvl1pPr>
          </a:lstStyle>
          <a:p>
            <a:pPr/>
            <a:r>
              <a:t>Get Smart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“Bereaved Parents are a Force of Nature” - Dr. Snodgrass…"/>
          <p:cNvSpPr txBox="1"/>
          <p:nvPr>
            <p:ph type="body" idx="1"/>
          </p:nvPr>
        </p:nvSpPr>
        <p:spPr>
          <a:xfrm>
            <a:off x="268031" y="365186"/>
            <a:ext cx="21971001" cy="8256012"/>
          </a:xfrm>
          <a:prstGeom prst="rect">
            <a:avLst/>
          </a:prstGeom>
        </p:spPr>
        <p:txBody>
          <a:bodyPr/>
          <a:lstStyle/>
          <a:p>
            <a:pPr>
              <a:defRPr b="1" sz="49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“Bereaved Parents are a Force of Nature” - Dr. Snodgrass</a:t>
            </a:r>
          </a:p>
          <a:p>
            <a:pPr>
              <a:defRPr b="1" sz="49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“No bereaved Parent gets near my door.” - Nancy Pelosi</a:t>
            </a:r>
          </a:p>
        </p:txBody>
      </p:sp>
      <p:sp>
        <p:nvSpPr>
          <p:cNvPr id="180" name="Accept you are no longer a bereaved parent. You are a Salesperson. The Good News is - you’ll be successful. - Zig Ziglar Quote on why “Introverts outsell extroverts 100 out of 100 times.”"/>
          <p:cNvSpPr txBox="1"/>
          <p:nvPr/>
        </p:nvSpPr>
        <p:spPr>
          <a:xfrm>
            <a:off x="10994756" y="301789"/>
            <a:ext cx="13267526" cy="3981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100"/>
            </a:pPr>
            <a:r>
              <a:t>Accept you are no longer a bereaved parent. You are a Salesperson. The Good News is - you’ll be successful. - Zig Ziglar Quote on why </a:t>
            </a:r>
            <a:r>
              <a:rPr i="1"/>
              <a:t>“Introverts outsell extroverts </a:t>
            </a:r>
            <a:r>
              <a:rPr b="1" i="1">
                <a:solidFill>
                  <a:srgbClr val="000000"/>
                </a:solidFill>
              </a:rPr>
              <a:t>100 out of 100 times.</a:t>
            </a:r>
            <a:r>
              <a:rPr i="1"/>
              <a:t>” </a:t>
            </a:r>
          </a:p>
        </p:txBody>
      </p:sp>
      <p:pic>
        <p:nvPicPr>
          <p:cNvPr id="181" name="9780425081020_p0_v2_s1200x630.jpeg" descr="9780425081020_p0_v2_s1200x63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35695" y="5506086"/>
            <a:ext cx="5189494" cy="82560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71-CmG7C1+L._SL1500_.jpg" descr="71-CmG7C1+L._SL1500_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88289" y="5490573"/>
            <a:ext cx="7378758" cy="82229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51LhVNJVuXL.jpeg" descr="51LhVNJVuXL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145590" y="5490573"/>
            <a:ext cx="5114696" cy="8222984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3 Recommended Books"/>
          <p:cNvSpPr txBox="1"/>
          <p:nvPr/>
        </p:nvSpPr>
        <p:spPr>
          <a:xfrm>
            <a:off x="7531906" y="4210706"/>
            <a:ext cx="9320188" cy="1093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700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</a:defRPr>
            </a:lvl1pPr>
          </a:lstStyle>
          <a:p>
            <a:pPr/>
            <a:r>
              <a:t>3 Recommended Books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he SIDE Door"/>
          <p:cNvSpPr txBox="1"/>
          <p:nvPr>
            <p:ph type="title"/>
          </p:nvPr>
        </p:nvSpPr>
        <p:spPr>
          <a:xfrm>
            <a:off x="1206499" y="500421"/>
            <a:ext cx="21971001" cy="14331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The SIDE Door</a:t>
            </a:r>
          </a:p>
        </p:txBody>
      </p:sp>
      <p:sp>
        <p:nvSpPr>
          <p:cNvPr id="187" name="The Health Care Teacher - The Seaholm Story"/>
          <p:cNvSpPr txBox="1"/>
          <p:nvPr>
            <p:ph type="body" idx="21"/>
          </p:nvPr>
        </p:nvSpPr>
        <p:spPr>
          <a:xfrm>
            <a:off x="1206499" y="2146435"/>
            <a:ext cx="21971001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The Health Care Teacher - The Seaholm Story </a:t>
            </a:r>
          </a:p>
        </p:txBody>
      </p:sp>
      <p:sp>
        <p:nvSpPr>
          <p:cNvPr id="188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9" name="Seaholm.png" descr="Seahol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286209" y="3294066"/>
            <a:ext cx="25670209" cy="1042852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images.jpeg" descr="images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195495" y="-10883"/>
            <a:ext cx="5193021" cy="34557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Secret Tunnel.png" descr="Secret Tunne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505" y="0"/>
            <a:ext cx="19647247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Kinchlow.png" descr="Kinchlow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878491" y="6729371"/>
            <a:ext cx="9351240" cy="69818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Hogan.png" descr="Hogan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852022" y="-1515969"/>
            <a:ext cx="8825014" cy="8917714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Secret Tunnel Entrance"/>
          <p:cNvSpPr txBox="1"/>
          <p:nvPr/>
        </p:nvSpPr>
        <p:spPr>
          <a:xfrm>
            <a:off x="-25400" y="4049137"/>
            <a:ext cx="24434801" cy="2705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14800">
                <a:solidFill>
                  <a:schemeClr val="accent3">
                    <a:hueOff val="-274225"/>
                    <a:satOff val="26768"/>
                    <a:lumOff val="11368"/>
                  </a:schemeClr>
                </a:solidFill>
              </a:defRPr>
            </a:pPr>
            <a:r>
              <a:rPr sz="17200">
                <a:solidFill>
                  <a:srgbClr val="697D2D"/>
                </a:solidFill>
              </a:rPr>
              <a:t>Secret Tunnel E</a:t>
            </a:r>
            <a:r>
              <a:rPr sz="17200">
                <a:solidFill>
                  <a:srgbClr val="6C7E2A"/>
                </a:solidFill>
              </a:rPr>
              <a:t>ntrance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ekko-cantrefuse.gif" descr="gekko-cantrefuse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86" y="-2237477"/>
            <a:ext cx="24359428" cy="159733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340559614_1228159027906506_4747438209874380469_n.png" descr="340559614_1228159027906506_4747438209874380469_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046" y="-23795"/>
            <a:ext cx="24384001" cy="13741401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Top Down Method"/>
          <p:cNvSpPr txBox="1"/>
          <p:nvPr/>
        </p:nvSpPr>
        <p:spPr>
          <a:xfrm>
            <a:off x="751839" y="5990399"/>
            <a:ext cx="22880321" cy="3126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0">
                <a:solidFill>
                  <a:srgbClr val="FFFFFF"/>
                </a:solidFill>
              </a:defRPr>
            </a:pPr>
            <a:r>
              <a:rPr b="1"/>
              <a:t>Top Down Method</a:t>
            </a:r>
            <a:r>
              <a:t> </a:t>
            </a:r>
          </a:p>
        </p:txBody>
      </p:sp>
      <p:pic>
        <p:nvPicPr>
          <p:cNvPr id="201" name="Screen Shot 2023-10-07 at 19.31.09.png" descr="Screen Shot 2023-10-07 at 19.31.0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Screen Shot 2023-10-10 at 22.22.34.png" descr="Screen Shot 2023-10-10 at 22.22.3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The Amy Neville Method"/>
          <p:cNvSpPr txBox="1"/>
          <p:nvPr/>
        </p:nvSpPr>
        <p:spPr>
          <a:xfrm>
            <a:off x="-1179905" y="8547767"/>
            <a:ext cx="23553830" cy="2246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14200">
                <a:solidFill>
                  <a:srgbClr val="937155"/>
                </a:solidFill>
              </a:defRPr>
            </a:lvl1pPr>
          </a:lstStyle>
          <a:p>
            <a:pPr/>
            <a:r>
              <a:t>The Amy Neville Method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Didier.png" descr="Didier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9577" y="-4676366"/>
            <a:ext cx="24523154" cy="18392366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The Chris Diddier Method"/>
          <p:cNvSpPr txBox="1"/>
          <p:nvPr/>
        </p:nvSpPr>
        <p:spPr>
          <a:xfrm>
            <a:off x="1214593" y="8306772"/>
            <a:ext cx="20304405" cy="34128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2400"/>
            </a:pPr>
            <a:r>
              <a:rPr b="1" sz="12500">
                <a:solidFill>
                  <a:srgbClr val="111634"/>
                </a:solidFill>
              </a:rPr>
              <a:t>The Chris Diddier Method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School.png" descr="Schoo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2567" y="-676337"/>
            <a:ext cx="24509134" cy="18207689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The Screen Door"/>
          <p:cNvSpPr txBox="1"/>
          <p:nvPr/>
        </p:nvSpPr>
        <p:spPr>
          <a:xfrm>
            <a:off x="7126920" y="7588437"/>
            <a:ext cx="16311107" cy="2519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15900">
                <a:solidFill>
                  <a:srgbClr val="587368"/>
                </a:solidFill>
              </a:defRPr>
            </a:lvl1pPr>
          </a:lstStyle>
          <a:p>
            <a:pPr/>
            <a:r>
              <a:t>The Screen Door</a:t>
            </a:r>
          </a:p>
        </p:txBody>
      </p:sp>
      <p:sp>
        <p:nvSpPr>
          <p:cNvPr id="211" name="Text"/>
          <p:cNvSpPr txBox="1"/>
          <p:nvPr/>
        </p:nvSpPr>
        <p:spPr>
          <a:xfrm>
            <a:off x="13649091" y="6627317"/>
            <a:ext cx="672999" cy="46136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ME.png" descr="M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63922" y="-1"/>
            <a:ext cx="2078224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maxresdefault.jpeg" descr="maxresdefault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9665" y="4550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Fentanyl Force - Don't Try Don't Die (2).png" descr="Fentanyl Force - Don't Try Don't Die (2)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8035" y="3590"/>
            <a:ext cx="24344416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NH.png" descr="NH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05830" y="493938"/>
            <a:ext cx="24613303" cy="121903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Fentanyl Force's Message (1).png" descr="Fentanyl Force's Message (1)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215" y="-30429"/>
            <a:ext cx="24452430" cy="137768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summit-crowd.jpeg" descr="summit-crowd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76476" y="-28350"/>
            <a:ext cx="26528475" cy="13772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81a7IIrdaQL._AC_UF1000,1000_QL80_.jpg" descr="81a7IIrdaQL._AC_UF1000,1000_QL80_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21233" y="329225"/>
            <a:ext cx="5533057" cy="7377409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Greg Swan…"/>
          <p:cNvSpPr txBox="1"/>
          <p:nvPr/>
        </p:nvSpPr>
        <p:spPr>
          <a:xfrm>
            <a:off x="3213041" y="7820150"/>
            <a:ext cx="18799303" cy="7525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2400">
                <a:solidFill>
                  <a:srgbClr val="FFFFFF"/>
                </a:solidFill>
              </a:defRPr>
            </a:pPr>
            <a:r>
              <a:t>Greg Swan</a:t>
            </a:r>
          </a:p>
          <a:p>
            <a:pPr>
              <a:defRPr sz="12400">
                <a:solidFill>
                  <a:srgbClr val="FFFFFF"/>
                </a:solidFill>
              </a:defRPr>
            </a:pPr>
            <a:r>
              <a:t>248 667 2722</a:t>
            </a:r>
          </a:p>
          <a:p>
            <a:pPr>
              <a:defRPr sz="12400">
                <a:solidFill>
                  <a:srgbClr val="FFFFFF"/>
                </a:solidFill>
              </a:defRPr>
            </a:pPr>
            <a:r>
              <a:rPr u="sng">
                <a:hlinkClick r:id="rId4" invalidUrl="" action="" tgtFrame="" tooltip="" history="1" highlightClick="0" endSnd="0"/>
              </a:rPr>
              <a:t>Greg@FentanylFathers.org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